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375" r:id="rId3"/>
    <p:sldId id="374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0" autoAdjust="0"/>
    <p:restoredTop sz="94694"/>
  </p:normalViewPr>
  <p:slideViewPr>
    <p:cSldViewPr snapToGrid="0">
      <p:cViewPr varScale="1">
        <p:scale>
          <a:sx n="93" d="100"/>
          <a:sy n="93" d="100"/>
        </p:scale>
        <p:origin x="208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7C749-7932-7ACF-A02D-182EDA515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D52E3B-3DBD-46D8-BBBC-6EDED8E7D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E8EB0C-343F-5436-15C3-8A5A4A290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7598-1929-4739-86E2-006C2F0ED789}" type="datetimeFigureOut">
              <a:rPr lang="zh-CN" altLang="en-US" smtClean="0"/>
              <a:t>2023/8/27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38CDDE-B3BA-C7FC-576A-430C922A7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B2CA6B-3E73-F1D8-DE4B-7C6A2E58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309E-BD3A-4B1A-9D65-2D41788CB9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599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913D7-812A-38FC-9C93-6C46D29A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380C21-7A3A-2981-A79B-0375FD8C1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331701-C5BC-D970-9C0F-058E504D6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7598-1929-4739-86E2-006C2F0ED789}" type="datetimeFigureOut">
              <a:rPr lang="zh-CN" altLang="en-US" smtClean="0"/>
              <a:t>2023/8/27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BE62DD-6265-DE38-1F0D-7E9281614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429EFD-3D2A-1840-C050-9ED6DCFE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309E-BD3A-4B1A-9D65-2D41788CB9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824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5D7733C-5563-6AFD-F9A4-AF06DFD7D9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399E56-550A-A119-FBBF-5B36412EE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64434B-8B3A-E283-60E9-D8C3444A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7598-1929-4739-86E2-006C2F0ED789}" type="datetimeFigureOut">
              <a:rPr lang="zh-CN" altLang="en-US" smtClean="0"/>
              <a:t>2023/8/27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F0AD14-28D1-CEA2-012E-F63A1E910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E74EA6-B855-B845-E0F9-62B522A7C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309E-BD3A-4B1A-9D65-2D41788CB9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3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81900-8FB3-4A28-057E-619AD0EB9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41CF9E-1D0C-F6D3-C585-1E394E784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4A20D5-2E51-8B0C-C190-3E3BD80E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7598-1929-4739-86E2-006C2F0ED789}" type="datetimeFigureOut">
              <a:rPr lang="zh-CN" altLang="en-US" smtClean="0"/>
              <a:t>2023/8/27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DAA63A-F4D7-785B-12E6-70CA1541E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9138AE-C9F8-47BE-4AEE-7982FA347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309E-BD3A-4B1A-9D65-2D41788CB9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893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8005A-8DCD-D174-9867-15BDF5321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3D4D9D-2724-9829-75C5-5209D9598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560A6E-52CC-5999-C002-029289860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7598-1929-4739-86E2-006C2F0ED789}" type="datetimeFigureOut">
              <a:rPr lang="zh-CN" altLang="en-US" smtClean="0"/>
              <a:t>2023/8/27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BAD993-0075-1A8A-F7EA-937415D76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D220B9-F5D7-A2F2-7466-9E63CDEF8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309E-BD3A-4B1A-9D65-2D41788CB9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81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A28759-D450-BE7C-BAB8-AAABAA59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5496D2-08B7-F2F5-8ECB-38C337F62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568495-AA34-A4F5-DFB7-750DB3A9A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2C3660-288D-FA92-535A-2AD50EBA1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7598-1929-4739-86E2-006C2F0ED789}" type="datetimeFigureOut">
              <a:rPr lang="zh-CN" altLang="en-US" smtClean="0"/>
              <a:t>2023/8/27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00E720-5059-CE6B-4FE9-45D1368E9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035F8C-DACE-993F-D37C-CBD96AC6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309E-BD3A-4B1A-9D65-2D41788CB9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496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02A67-8EA6-BD6A-974B-D8F2C33DB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B5D8AA-6979-DBA2-01F9-4E078DD10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CE441D-BB98-2A63-B597-A4EA473BA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0966474-E31E-9610-44F0-63DA41575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5FE4C96-649D-2335-9418-6361D3F0F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7CBEEF3-8BB6-BA69-3308-8690DEEF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7598-1929-4739-86E2-006C2F0ED789}" type="datetimeFigureOut">
              <a:rPr lang="zh-CN" altLang="en-US" smtClean="0"/>
              <a:t>2023/8/27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720E16-A449-6985-2F2E-0C240D73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3C65F9-C981-C54A-C6D1-6FF7B913D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309E-BD3A-4B1A-9D65-2D41788CB9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75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3C0E61-828E-5A82-346F-E3FBF5FE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EF3E35-0BA7-0687-1408-A8AD9292C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7598-1929-4739-86E2-006C2F0ED789}" type="datetimeFigureOut">
              <a:rPr lang="zh-CN" altLang="en-US" smtClean="0"/>
              <a:t>2023/8/27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6923F5-9D85-F1F0-1A65-9AA4A0E9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9DD95F-133E-7ECE-1CCE-1ABBECAED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309E-BD3A-4B1A-9D65-2D41788CB9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101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466A8C2-BC07-E9CF-555E-81FA82C8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7598-1929-4739-86E2-006C2F0ED789}" type="datetimeFigureOut">
              <a:rPr lang="zh-CN" altLang="en-US" smtClean="0"/>
              <a:t>2023/8/27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9C8852-49ED-458C-0A43-D56415A06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6EBF86-67F6-1ECD-0B7F-56FBEEB0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309E-BD3A-4B1A-9D65-2D41788CB9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783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B40C22-E49C-3758-D0CD-CB180F63F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7243E6-AF67-3597-2557-3E8104FAF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0381E7-DC52-7688-ADC0-FAFECA7E9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26A731-A4FE-4637-F749-AD76905D4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7598-1929-4739-86E2-006C2F0ED789}" type="datetimeFigureOut">
              <a:rPr lang="zh-CN" altLang="en-US" smtClean="0"/>
              <a:t>2023/8/27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BE7FBC-9224-8A39-5C69-78E24BB70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9C20F4-8305-3BB3-0997-172F20461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309E-BD3A-4B1A-9D65-2D41788CB9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18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F12ED-D227-A730-6708-F577708A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C2EFAA3-B266-5F32-40C7-6A14A5AA0B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1F4635-4BB4-0A05-1956-7989EE2F6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C89E2D-2B96-C6D4-2D9B-ACD559B3E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7598-1929-4739-86E2-006C2F0ED789}" type="datetimeFigureOut">
              <a:rPr lang="zh-CN" altLang="en-US" smtClean="0"/>
              <a:t>2023/8/27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74E3D9-C647-63EE-EBD6-86D5C1565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25601F-A489-1B83-8E45-4431B6250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6309E-BD3A-4B1A-9D65-2D41788CB9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28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7BBCE75-3506-494A-3583-7D15FF3F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DE812-5314-2D68-FE9C-592AA026F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7576E7-8FDB-AF32-A0A2-38616B819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07598-1929-4739-86E2-006C2F0ED789}" type="datetimeFigureOut">
              <a:rPr lang="zh-CN" altLang="en-US" smtClean="0"/>
              <a:t>2023/8/27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AF7FD4-0C5F-B9FE-FE71-00650F9C9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09EF4E-7FF3-11AA-3B5B-1FB523ED9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6309E-BD3A-4B1A-9D65-2D41788CB9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363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9C30F-F6E3-E1F8-621C-7FC8D875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361" y="21923"/>
            <a:ext cx="5883276" cy="1325563"/>
          </a:xfrm>
        </p:spPr>
        <p:txBody>
          <a:bodyPr/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Why not all in one?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DD49B5-772C-812D-7EE7-23C7F7C0F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0" y="5375502"/>
            <a:ext cx="1493520" cy="1482498"/>
          </a:xfrm>
          <a:prstGeom prst="rect">
            <a:avLst/>
          </a:prstGeom>
        </p:spPr>
      </p:pic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2FA19995-4AFE-F77D-C842-F1B7FF30D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92" y="1347486"/>
            <a:ext cx="9264015" cy="4523445"/>
          </a:xfrm>
          <a:prstGeom prst="rect">
            <a:avLst/>
          </a:prstGeom>
        </p:spPr>
      </p:pic>
      <p:sp>
        <p:nvSpPr>
          <p:cNvPr id="7" name="Shape 275">
            <a:extLst>
              <a:ext uri="{FF2B5EF4-FFF2-40B4-BE49-F238E27FC236}">
                <a16:creationId xmlns:a16="http://schemas.microsoft.com/office/drawing/2014/main" id="{A4CE89FB-12BE-936E-9758-1526A6150444}"/>
              </a:ext>
            </a:extLst>
          </p:cNvPr>
          <p:cNvSpPr txBox="1"/>
          <p:nvPr/>
        </p:nvSpPr>
        <p:spPr>
          <a:xfrm>
            <a:off x="10921108" y="4930445"/>
            <a:ext cx="1048263" cy="44505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>
              <a:lnSpc>
                <a:spcPct val="150000"/>
              </a:lnSpc>
              <a:buSzPct val="80000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掃我下載！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  <a:cs typeface="Montserrat" panose="02000505000000020004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422256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75">
            <a:extLst>
              <a:ext uri="{FF2B5EF4-FFF2-40B4-BE49-F238E27FC236}">
                <a16:creationId xmlns:a16="http://schemas.microsoft.com/office/drawing/2014/main" id="{0645FE13-7C99-EC8B-9FAB-1AC4E8D16CF0}"/>
              </a:ext>
            </a:extLst>
          </p:cNvPr>
          <p:cNvSpPr txBox="1"/>
          <p:nvPr/>
        </p:nvSpPr>
        <p:spPr>
          <a:xfrm>
            <a:off x="531155" y="440012"/>
            <a:ext cx="9360989" cy="758686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>
              <a:buSzPct val="25000"/>
            </a:pP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ARK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 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ALL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 是什麼？</a:t>
            </a:r>
            <a:endParaRPr lang="en-US" sz="4000" dirty="0">
              <a:latin typeface="微软雅黑" panose="020B0503020204020204" pitchFamily="34" charset="-122"/>
              <a:ea typeface="微软雅黑" panose="020B0503020204020204" pitchFamily="34" charset="-122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BEC4240-42B5-27BF-F2EF-BB89E21EF6D7}"/>
              </a:ext>
            </a:extLst>
          </p:cNvPr>
          <p:cNvGrpSpPr/>
          <p:nvPr/>
        </p:nvGrpSpPr>
        <p:grpSpPr>
          <a:xfrm>
            <a:off x="457406" y="1665880"/>
            <a:ext cx="11277187" cy="4752108"/>
            <a:chOff x="531155" y="1665880"/>
            <a:chExt cx="11277187" cy="4752108"/>
          </a:xfrm>
        </p:grpSpPr>
        <p:pic>
          <p:nvPicPr>
            <p:cNvPr id="7" name="图片 6" descr="图形用户界面, 文本, 应用程序&#10;&#10;描述已自动生成">
              <a:extLst>
                <a:ext uri="{FF2B5EF4-FFF2-40B4-BE49-F238E27FC236}">
                  <a16:creationId xmlns:a16="http://schemas.microsoft.com/office/drawing/2014/main" id="{203A80C2-9D48-6D07-5FA9-94594BC98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1529" y="1665880"/>
              <a:ext cx="2196439" cy="4752108"/>
            </a:xfrm>
            <a:prstGeom prst="rect">
              <a:avLst/>
            </a:prstGeom>
          </p:spPr>
        </p:pic>
        <p:pic>
          <p:nvPicPr>
            <p:cNvPr id="9" name="图片 8" descr="手机屏幕的截图&#10;&#10;描述已自动生成">
              <a:extLst>
                <a:ext uri="{FF2B5EF4-FFF2-40B4-BE49-F238E27FC236}">
                  <a16:creationId xmlns:a16="http://schemas.microsoft.com/office/drawing/2014/main" id="{6A60F43B-DD3A-89FD-668F-FFE34ACB4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1903" y="1665880"/>
              <a:ext cx="2196439" cy="4752108"/>
            </a:xfrm>
            <a:prstGeom prst="rect">
              <a:avLst/>
            </a:prstGeom>
          </p:spPr>
        </p:pic>
        <p:pic>
          <p:nvPicPr>
            <p:cNvPr id="11" name="图片 10" descr="图形用户界面, 应用程序&#10;&#10;描述已自动生成">
              <a:extLst>
                <a:ext uri="{FF2B5EF4-FFF2-40B4-BE49-F238E27FC236}">
                  <a16:creationId xmlns:a16="http://schemas.microsoft.com/office/drawing/2014/main" id="{6479252F-97EF-02F0-43D2-7A5A0ACC6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1716" y="1665880"/>
              <a:ext cx="2196439" cy="4752108"/>
            </a:xfrm>
            <a:prstGeom prst="rect">
              <a:avLst/>
            </a:prstGeom>
          </p:spPr>
        </p:pic>
        <p:pic>
          <p:nvPicPr>
            <p:cNvPr id="13" name="图片 12" descr="图形用户界面, 应用程序&#10;&#10;描述已自动生成">
              <a:extLst>
                <a:ext uri="{FF2B5EF4-FFF2-40B4-BE49-F238E27FC236}">
                  <a16:creationId xmlns:a16="http://schemas.microsoft.com/office/drawing/2014/main" id="{BF6E8826-7AA3-9445-8371-7B9937960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1342" y="1665880"/>
              <a:ext cx="2196439" cy="4752108"/>
            </a:xfrm>
            <a:prstGeom prst="rect">
              <a:avLst/>
            </a:prstGeom>
          </p:spPr>
        </p:pic>
        <p:pic>
          <p:nvPicPr>
            <p:cNvPr id="15" name="图片 14" descr="应用程序, 日历&#10;&#10;描述已自动生成">
              <a:extLst>
                <a:ext uri="{FF2B5EF4-FFF2-40B4-BE49-F238E27FC236}">
                  <a16:creationId xmlns:a16="http://schemas.microsoft.com/office/drawing/2014/main" id="{82DFE141-6D66-42F0-C70F-83489AF53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155" y="1665880"/>
              <a:ext cx="2196439" cy="4752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0358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75">
            <a:extLst>
              <a:ext uri="{FF2B5EF4-FFF2-40B4-BE49-F238E27FC236}">
                <a16:creationId xmlns:a16="http://schemas.microsoft.com/office/drawing/2014/main" id="{5A3FE371-6908-AB22-85DB-F0353B2B892F}"/>
              </a:ext>
            </a:extLst>
          </p:cNvPr>
          <p:cNvSpPr txBox="1"/>
          <p:nvPr/>
        </p:nvSpPr>
        <p:spPr>
          <a:xfrm>
            <a:off x="531156" y="440012"/>
            <a:ext cx="3749296" cy="758686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>
              <a:buSzPct val="25000"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等你加入！！！</a:t>
            </a:r>
            <a:endParaRPr lang="en-US" sz="4000" dirty="0">
              <a:latin typeface="微软雅黑" panose="020B0503020204020204" pitchFamily="34" charset="-122"/>
              <a:ea typeface="微软雅黑" panose="020B0503020204020204" pitchFamily="34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" name="Shape 275">
            <a:extLst>
              <a:ext uri="{FF2B5EF4-FFF2-40B4-BE49-F238E27FC236}">
                <a16:creationId xmlns:a16="http://schemas.microsoft.com/office/drawing/2014/main" id="{C092501E-5814-6B53-76C3-6782CD6B78A4}"/>
              </a:ext>
            </a:extLst>
          </p:cNvPr>
          <p:cNvSpPr txBox="1"/>
          <p:nvPr/>
        </p:nvSpPr>
        <p:spPr>
          <a:xfrm>
            <a:off x="531156" y="1198698"/>
            <a:ext cx="10452154" cy="280182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marL="285750" indent="-28575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宣傳、運營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Montserrat" panose="02000505000000020004"/>
              <a:sym typeface="Montserrat" panose="02000505000000020004"/>
            </a:endParaRPr>
          </a:p>
          <a:p>
            <a:pPr marL="285750" indent="-28575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前端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	– APP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Web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UI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設計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		(JavaScript)</a:t>
            </a:r>
          </a:p>
          <a:p>
            <a:pPr marL="285750" indent="-28575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後端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	–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數據庫、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API			(Python)</a:t>
            </a:r>
          </a:p>
          <a:p>
            <a:pPr marL="285750" indent="-285750"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國際化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	–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英、葡翻譯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80D3A929-1CB8-1284-39BD-75A0FE7BB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854" y="3835998"/>
            <a:ext cx="7931967" cy="3137616"/>
          </a:xfrm>
          <a:prstGeom prst="rect">
            <a:avLst/>
          </a:prstGeom>
        </p:spPr>
      </p:pic>
      <p:pic>
        <p:nvPicPr>
          <p:cNvPr id="7" name="图片 6" descr="QR 代码&#10;&#10;描述已自动生成">
            <a:extLst>
              <a:ext uri="{FF2B5EF4-FFF2-40B4-BE49-F238E27FC236}">
                <a16:creationId xmlns:a16="http://schemas.microsoft.com/office/drawing/2014/main" id="{FD48FA01-0291-FA15-56C8-08A6E73ADA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6720" r="12125" b="18467"/>
          <a:stretch/>
        </p:blipFill>
        <p:spPr>
          <a:xfrm>
            <a:off x="531156" y="4807168"/>
            <a:ext cx="1690254" cy="1690500"/>
          </a:xfrm>
          <a:prstGeom prst="rect">
            <a:avLst/>
          </a:prstGeom>
        </p:spPr>
      </p:pic>
      <p:sp>
        <p:nvSpPr>
          <p:cNvPr id="8" name="Shape 275">
            <a:extLst>
              <a:ext uri="{FF2B5EF4-FFF2-40B4-BE49-F238E27FC236}">
                <a16:creationId xmlns:a16="http://schemas.microsoft.com/office/drawing/2014/main" id="{14E7D1A5-8179-882A-0E3E-C4272B12C63B}"/>
              </a:ext>
            </a:extLst>
          </p:cNvPr>
          <p:cNvSpPr txBox="1"/>
          <p:nvPr/>
        </p:nvSpPr>
        <p:spPr>
          <a:xfrm>
            <a:off x="531155" y="3835998"/>
            <a:ext cx="5066082" cy="879574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>
              <a:lnSpc>
                <a:spcPct val="150000"/>
              </a:lnSpc>
              <a:buSzPct val="80000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有興趣的同學就掃我！！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  <a:cs typeface="Montserrat" panose="02000505000000020004"/>
              <a:sym typeface="Montserrat" panose="02000505000000020004"/>
            </a:endParaRPr>
          </a:p>
          <a:p>
            <a:pPr>
              <a:lnSpc>
                <a:spcPct val="150000"/>
              </a:lnSpc>
              <a:buSzPct val="80000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（不是電腦系也沒關係，歡迎一起來學習！）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(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～￣▽￣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)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Montserrat" panose="02000505000000020004"/>
                <a:sym typeface="Montserrat" panose="02000505000000020004"/>
              </a:rPr>
              <a:t>～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  <a:cs typeface="Montserrat" panose="02000505000000020004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963288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85</Words>
  <Application>Microsoft Macintosh PowerPoint</Application>
  <PresentationFormat>宽屏</PresentationFormat>
  <Paragraphs>10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微软雅黑</vt:lpstr>
      <vt:lpstr>Arial</vt:lpstr>
      <vt:lpstr>Office 主题​​</vt:lpstr>
      <vt:lpstr>Why not all in one?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 Zhanyang</dc:creator>
  <cp:lastModifiedBy>Huang Yanzhen</cp:lastModifiedBy>
  <cp:revision>82</cp:revision>
  <dcterms:created xsi:type="dcterms:W3CDTF">2023-03-27T06:58:57Z</dcterms:created>
  <dcterms:modified xsi:type="dcterms:W3CDTF">2023-08-27T15:11:32Z</dcterms:modified>
</cp:coreProperties>
</file>